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9" r:id="rId6"/>
    <p:sldId id="260" r:id="rId7"/>
    <p:sldId id="261" r:id="rId8"/>
    <p:sldId id="262" r:id="rId9"/>
    <p:sldId id="257" r:id="rId10"/>
    <p:sldId id="263" r:id="rId11"/>
    <p:sldId id="294" r:id="rId12"/>
    <p:sldId id="264" r:id="rId13"/>
    <p:sldId id="29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81" r:id="rId26"/>
    <p:sldId id="276" r:id="rId27"/>
    <p:sldId id="277" r:id="rId28"/>
    <p:sldId id="278" r:id="rId29"/>
    <p:sldId id="279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4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6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4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6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0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74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0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8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44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50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34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84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12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18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3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56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87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7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6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57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19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45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6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2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42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35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3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35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3701-2A5D-4E42-8FDC-6C53A49AB28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0B28-8D7F-4356-93D6-D061177640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6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F20C-816C-4EBB-A0DA-2C4D97078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36E3-1F5C-4214-9599-E03CCD8F1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3468-CEDD-4531-BD31-87E9320EE24A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F648-BDAE-46CC-9E06-4E6D5C34D7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3149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133600"/>
            <a:ext cx="7844937" cy="990600"/>
          </a:xfrm>
          <a:prstGeom prst="roundRect">
            <a:avLst>
              <a:gd name="adj" fmla="val 151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Petunjuk dan ilmu pengetahuan yang membawa </a:t>
            </a:r>
          </a:p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 jalan yang lurus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581400"/>
            <a:ext cx="7844937" cy="914400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Mukjizat Teragung Nabi Muhammad SAW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046101"/>
            <a:ext cx="7848600" cy="1119151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Membaca Satu Huruf Al-Qur’an, </a:t>
            </a:r>
            <a:endParaRPr lang="ms-MY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Mendapat </a:t>
            </a:r>
            <a:r>
              <a:rPr lang="ms-M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Sepuluh Kebaikan. 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24936" y="1224676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ms-MY" sz="2500" dirty="0"/>
          </a:p>
        </p:txBody>
      </p:sp>
      <p:sp>
        <p:nvSpPr>
          <p:cNvPr id="6" name="Rectangle 5"/>
          <p:cNvSpPr/>
          <p:nvPr/>
        </p:nvSpPr>
        <p:spPr>
          <a:xfrm>
            <a:off x="110570" y="4800600"/>
            <a:ext cx="8915400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Sesiapa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membaca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huruf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daripada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al-Qur’an,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baginya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kebaikan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kebaikan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pula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diganda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sepuluh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kebaikan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berkata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“</a:t>
            </a: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الـم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huruf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tetapi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alif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huruf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Lam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huruf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Mim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huruf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”.</a:t>
            </a:r>
            <a:endParaRPr lang="en-US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438400"/>
            <a:ext cx="9144000" cy="2123658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قَرَأَ حَرْفًا مِنْ كِتَـابِ الله فَلَهُ بِهِ حَسَنَةٌ، وَالْـحَسَنَةُ بِعَشْرِ أَمْثَالِـهَا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لَا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الٓمٓ حَرْفٌ، وَلَكِنْ أَلِفٌ حَرْفٌ، وَلَامٌ َحَرْفٌ، وَمِيْمٌ حَرْفٌ.</a:t>
            </a: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74712" y="313875"/>
            <a:ext cx="82120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Bilangan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Huruf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surah 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Fatihah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05400" y="4197896"/>
            <a:ext cx="3581400" cy="1288504"/>
          </a:xfrm>
          <a:prstGeom prst="roundRect">
            <a:avLst>
              <a:gd name="adj" fmla="val 113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1560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ganjaran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1325073"/>
            <a:ext cx="5486400" cy="1051520"/>
          </a:xfrm>
          <a:prstGeom prst="roundRect">
            <a:avLst>
              <a:gd name="adj" fmla="val 113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17 kali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Fatihah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sehari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Fardhu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4712" y="3001473"/>
            <a:ext cx="5392688" cy="1840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156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huruf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X  10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ganjaran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47471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064972"/>
            <a:ext cx="7848600" cy="1119151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Pemberi Syafaat Pada Hari Kiamat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24936" y="1243547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ms-MY" sz="2500" dirty="0"/>
          </a:p>
        </p:txBody>
      </p:sp>
      <p:sp>
        <p:nvSpPr>
          <p:cNvPr id="6" name="Rectangle 5"/>
          <p:cNvSpPr/>
          <p:nvPr/>
        </p:nvSpPr>
        <p:spPr>
          <a:xfrm>
            <a:off x="110570" y="4743271"/>
            <a:ext cx="8915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Bacalah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al-Qur’an,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datang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di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Hari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kiamat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menjadi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pemberi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syafaat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pembacanya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. 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Riwayat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Muslim)</a:t>
            </a:r>
            <a:endParaRPr lang="en-US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886432"/>
            <a:ext cx="9144000" cy="1323439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اقْرَؤُوْا القُرْآنَ، فَإِنَّهُ يَأْتِـي يَوْمَ القِيَامَةِ شفِيْعًا لِأَصْحَابِهِ.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(</a:t>
            </a:r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رواه مسلم)</a:t>
            </a: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046101"/>
            <a:ext cx="7848600" cy="1119151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Digolongkan Bersama Para Malaikat Yang Mulia Pada Hari Kiamat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24936" y="1224676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ms-MY" sz="2500" dirty="0"/>
          </a:p>
        </p:txBody>
      </p:sp>
      <p:sp>
        <p:nvSpPr>
          <p:cNvPr id="6" name="Rectangle 5"/>
          <p:cNvSpPr/>
          <p:nvPr/>
        </p:nvSpPr>
        <p:spPr>
          <a:xfrm>
            <a:off x="110570" y="4724400"/>
            <a:ext cx="8915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“Orang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mahir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membaca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al-Quran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digolongkan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bersama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Malaikat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mulia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patuh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s.w.t.” </a:t>
            </a:r>
            <a:endParaRPr lang="en-US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867561"/>
            <a:ext cx="9144000" cy="1569660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الَّذِى يَقْرَأُ القُرْءَانَ وَهُوَ مَاهِرٌ بِهِ مَعَ السَّفَرَةِ الكِرَامِ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البَرَرَةِ...،. </a:t>
            </a:r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(رواه البخارى ومسلم)</a:t>
            </a:r>
            <a:endParaRPr lang="ar-SA" sz="1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046101"/>
            <a:ext cx="7848600" cy="1119151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Allah Memberi Kemuliaan Kepada Ibu Bapa pada Hari Kiamat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24936" y="1224676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ms-MY" sz="2500" dirty="0"/>
          </a:p>
        </p:txBody>
      </p:sp>
      <p:sp>
        <p:nvSpPr>
          <p:cNvPr id="6" name="Rectangle 5"/>
          <p:cNvSpPr/>
          <p:nvPr/>
        </p:nvSpPr>
        <p:spPr>
          <a:xfrm>
            <a:off x="110570" y="2667000"/>
            <a:ext cx="89154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esiapa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membaca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al-Qur’an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mengamalkan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dibacanya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nanti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Hari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Kiamat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s.w.t.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memakaikan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mahkota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kedua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ibu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bapanya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cahaya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mahkota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lebih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terang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cahaya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matahari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menerangi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rumah-rumah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di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dunia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agaknya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membaca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beramal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sudah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pasti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lebih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)”. </a:t>
            </a:r>
            <a:endParaRPr lang="en-US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046101"/>
            <a:ext cx="7848600" cy="1119151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Allah Menurunkan Rahmat Dan Ketenangan ke atas mereka yang membaca al-Qur’an secara berjamaah.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24936" y="1224676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ms-MY" sz="2500" dirty="0"/>
          </a:p>
        </p:txBody>
      </p:sp>
      <p:sp>
        <p:nvSpPr>
          <p:cNvPr id="6" name="Rectangle 5"/>
          <p:cNvSpPr/>
          <p:nvPr/>
        </p:nvSpPr>
        <p:spPr>
          <a:xfrm>
            <a:off x="110570" y="4724400"/>
            <a:ext cx="89154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kaum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berkumpul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sebuah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rumah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rumah-rumah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iaitu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masjid),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membaca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kitab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(al-Qur’an)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bertadarus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dengannya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antara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sesama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melainkan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turun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atas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ketenangan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diselubungi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rahmat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dikelilingi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oleh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Malaikat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disebut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oleh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sesiapa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di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sisiNya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”. </a:t>
            </a:r>
            <a:endParaRPr lang="en-US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209800"/>
            <a:ext cx="9144000" cy="2554545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اجْتَمَعَ قَوْمٌ فِـيْ بَيْتٍ مِنْ بُيُوْتِ الله تَـعالـى يَتْلُوْنَ كِتَابَ الله وَيَتَدَارَسُوْنَهُ بَيْنَهُمْ إِلَّا نَزَلَتْ عَلَيْهِمُ السَّكِيْنَةُ، وَغَشِيَتْهُمُ الرَّحْـمَةُ، وَحَفَّتْهُمُ الْـمَلَائِكَةُ وَذَكَرَهُمُ اللهُ فِيْمَنْ عِنْدَهُ.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(</a:t>
            </a:r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رواه مسلم وأبو داود)</a:t>
            </a:r>
            <a:endParaRPr lang="ar-SA" sz="1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8063" y="2667000"/>
            <a:ext cx="7844937" cy="990600"/>
          </a:xfrm>
          <a:prstGeom prst="roundRect">
            <a:avLst>
              <a:gd name="adj" fmla="val 151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Baca secara istiqamah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395449"/>
            <a:ext cx="7848600" cy="1119151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Sentiasa berusaha membaca al Quran </a:t>
            </a:r>
          </a:p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 sempurna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8062" y="3810000"/>
            <a:ext cx="7844938" cy="914400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Serikan rumah dengan bacaan-bacaan al Quran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77336" y="1574024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500" dirty="0"/>
          </a:p>
        </p:txBody>
      </p:sp>
      <p:sp>
        <p:nvSpPr>
          <p:cNvPr id="8" name="Flowchart: Decision 7"/>
          <p:cNvSpPr/>
          <p:nvPr/>
        </p:nvSpPr>
        <p:spPr>
          <a:xfrm>
            <a:off x="401965" y="2781300"/>
            <a:ext cx="637540" cy="7620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500" dirty="0"/>
          </a:p>
        </p:txBody>
      </p:sp>
      <p:sp>
        <p:nvSpPr>
          <p:cNvPr id="9" name="Flowchart: Decision 8"/>
          <p:cNvSpPr/>
          <p:nvPr/>
        </p:nvSpPr>
        <p:spPr>
          <a:xfrm>
            <a:off x="381000" y="3962400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500" dirty="0"/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4724400"/>
            <a:ext cx="89154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“Jangan kamu jadikan rumah kamu sebagai tempat tanah perkuburan”.</a:t>
            </a:r>
            <a:endParaRPr lang="en-US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057400"/>
            <a:ext cx="9144000" cy="830997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لَا تَـجْعَلُوْا بُيُوْتَكُمْ مَقَابِرَ </a:t>
            </a:r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(رواه الـترمذى)</a:t>
            </a:r>
            <a:endParaRPr lang="ar-SA" sz="1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0"/>
            <a:ext cx="8949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Fathir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ayat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29-30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3810000"/>
            <a:ext cx="89154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orang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selalu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membaca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Kitab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mendirikan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sembahyang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mendermakan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Kami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kurniakan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secara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bersembunyi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atau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secara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berterang-terang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mengharapkan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sejenis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perniagaan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mengalami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kerugian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Supaya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menyempurnakan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pahala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menambahi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kurnia-Nya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Pengampun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lagi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Mensyukuri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”. </a:t>
            </a:r>
            <a:endParaRPr lang="en-US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196876"/>
            <a:ext cx="9144000" cy="2308324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الَّذِينَ يَتْلُونَ كِتَابَ اللَّهِ وَأَقَامُوا الصَّلَاةَ وَأَنفَقُوا مِمَّا رَزَقْنَاهُمْ سِرًّا وَعَلَانِيَةً يَرْجُونَ تِجَارَةً لَّن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تَبُورَ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لِيُوَفِّيَهُمْ أُجُورَهُمْ وَيَزِيدَهُم مِّن فَضْلِهِ ۚ إِنَّهُ غَفُورٌ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شَكُورٌ.</a:t>
            </a:r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93937"/>
            <a:ext cx="9144000" cy="1692771"/>
          </a:xfrm>
          <a:prstGeom prst="rect">
            <a:avLst/>
          </a:prstGeom>
          <a:solidFill>
            <a:srgbClr val="002060">
              <a:alpha val="13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0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</a:t>
            </a:r>
            <a:r>
              <a:rPr lang="ar-SA" sz="10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</a:t>
            </a:r>
            <a:endParaRPr lang="en-US" sz="10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25469"/>
            <a:ext cx="8367464" cy="1077218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4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2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10" y="30480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74576" y="1560899"/>
            <a:ext cx="8388424" cy="4154984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لِيْ وَلَكُمْ بِالْقُرْآنِ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الْعَظِيْمِ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وَنَفَعَنِي وَإِيَّاكُمْ بِمَا فِيْهِ مِنَ الأيَاتِ وَالذِّكْرِ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الْحَكِيْمِ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وَتَقَبَّلَ مِنِّي وَمِنْكُمْ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تِلاوَتَهُ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إِنَّهُ هُوَ السَّمِيعُ الْعَلِيْمُ. أَقُوْلُ قَوْلِيْ هَذَا وَأَسْتَغْفِرُ اللهَ الْعَظِيْمَ لِيْ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وَلَكُمْ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وَلِسَائِرِ الْمُسْلِمِيْنَ وَالْمُسْلِمَاتِ وَالْمُؤْمِنِيْنَ وَالْمُؤْمِنَاتِ الأَحْيَاءِ مِنْهُمْ وَالأَمْوَاتِ، فَاسْتَغْفِرُوْهُ،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إِنَّهُ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هُوَ الْغَفُوْرُ الرَّحِيْمُ.</a:t>
            </a:r>
            <a:endParaRPr lang="ms-MY" sz="44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3372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42211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990600" y="16002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65222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5288" y="152400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2215991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409182"/>
            <a:ext cx="8572528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S.W.T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endParaRPr lang="en-US" sz="32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46074"/>
            <a:ext cx="9144000" cy="1754326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وَأَشْهَدُ أَنَّ سَيِّدَنَا مُحَمَّدًا عَبْدُهُ وَرَسُوْلُهُ </a:t>
            </a:r>
            <a:endParaRPr lang="ms-MY" sz="54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762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850719"/>
            <a:ext cx="8643998" cy="209288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b="1" dirty="0">
              <a:ln w="635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1600200"/>
            <a:ext cx="8286808" cy="1569660"/>
          </a:xfrm>
          <a:prstGeom prst="rect">
            <a:avLst/>
          </a:prstGeom>
          <a:solidFill>
            <a:srgbClr val="00206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وَأَصْحَابِهِ وَأَتْبَاعِهِ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8286808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00200" y="15240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71891"/>
            <a:ext cx="87630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takut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taatlah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semoga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400" b="1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952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569660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أُوْصِيْكُمْ وَنَفْسِيْ بِتَقْوَى اللهِ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وَطَاعَتِهِ لَعَلَّكُمْ تُفْلِحُوْنَ.</a:t>
            </a:r>
            <a:endParaRPr lang="ms-MY" sz="4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303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endParaRPr lang="ms-MY" smtClean="0"/>
          </a:p>
        </p:txBody>
      </p:sp>
      <p:pic>
        <p:nvPicPr>
          <p:cNvPr id="3277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572049"/>
            <a:ext cx="8555511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berilah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keredhaan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atas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Khalifah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ar-rasyidin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Abu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Bakar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Omar,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Uthman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Ali,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seluruh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sahabat-sahabatnya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Baginda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hingga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hari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pembalasan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5" y="1457325"/>
            <a:ext cx="8532813" cy="3046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الْخُلَفَاءِ الرَّاشِدِيْنَ الْمَهْدِيِّيْنَ، سَادَتِنَا أَبِيْ بَكْرٍ وَعُمَرَ وَعُثْمَانَ وَعَلِيّ، وَعَنْ بَقِيَّةِ الصَّحَابَةِ أَجْمَعِيْنَ، وَعَنِ التَّابِعيْنَ وَتَابِعِى التَّابِعِيْنَ بِإِحْسَانٍ إِلَى يَوْمِ الدِّيْن.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29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63279"/>
            <a:ext cx="9144000" cy="1569660"/>
          </a:xfrm>
          <a:prstGeom prst="rect">
            <a:avLst/>
          </a:prstGeom>
          <a:solidFill>
            <a:srgbClr val="002060">
              <a:alpha val="2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لَا إِلَهَ إلَّا اللهُ وَحْدَهُ لَا شَرِيْكَ لَهُ، وَأَشْهَدُ أَنَّ سَيِّدَنَا مُـحَمَّدًا عَبْدُهُ وَرَسُوْلُهُ، الْـمَبْعُوْثُ رَحْـمَةً لِلْعَالَـمِيْنَ.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957970"/>
            <a:ext cx="8643998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  <a:gradFill>
            <a:gsLst>
              <a:gs pos="38000">
                <a:schemeClr val="dk1">
                  <a:tint val="50000"/>
                  <a:satMod val="300000"/>
                  <a:alpha val="3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1484784"/>
            <a:ext cx="853244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سَمِيْعٌ قَرِيْبٌ مُجِيْبُ الدَّعَوَات.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9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556792"/>
            <a:ext cx="878497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أَلِّفْ بَيْنَ قُلُوْبِنَا، وَأَصْلِحْ ذَاتَ بَيْنِنَا، وَاجْعَلْنَا مِنَ الرَّاشِدِيْن. اللَّهُمَّ أَحْسِنْ عَاقِبَتَنَا فِى الأُمُوْرِ كُلِّهَا، وَأَجِرْنَا مِنْ خِزْيِ الدُّنْيَا وَعَذَابِ الأَخِرَة، يَا رَبَّ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الْعَالَمِيْن.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775680"/>
            <a:ext cx="8712968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lembutkanlah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hati-hati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perbaikilah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Perelokkan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kesudahan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lindungilah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kehinaan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25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08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79512" y="1335534"/>
            <a:ext cx="8735886" cy="5416868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ظَلَمْنَا أَنْفُسَنَا وَإِنْ لَمْ تَغْفِرْ لَنَا وَتَرْحَمْنَا لَنَكُوْنَنَّ مِنَ الْخَاسِرِيْنَ. 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لآ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إِلَهَ إِلاَّ أَنْتَ سُبْحَانَكَ إِنَّا كُنَّا مِنْ الظَّالِمِيْنَ. رَبَّنَا آتِنَا فِي الدُّنْيَا حَسَنَةً وَفِي الآخِرَةِ حَسَنَةً  وَقِنَا عَذَابَ النَّارِ. وَصَلَّى اللهُ عَلىَ سَيِّدِنَا مُحَمَّدٍ وَعَلىَ 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وَسَلَّمْ. وَالْحَمْدُ للهِ رَبِّ الْعَالَمِيْنَ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Akan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Orang 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Orang-orang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0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4385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508518"/>
            <a:ext cx="885828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menyuruh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kerabat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melarang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perbuatan-perbuatan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kezaliman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5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gradFill flip="none" rotWithShape="1">
            <a:gsLst>
              <a:gs pos="93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Maka Ingatlah Allah Yang Maha Agung </a:t>
            </a:r>
            <a:endParaRPr lang="en-US" sz="4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2743200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Dirikan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Solat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….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Bernard MT Condensed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betulkan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anda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kerana</a:t>
            </a:r>
            <a:endParaRPr lang="en-US" sz="3200" b="1" i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yang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termasuk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dalam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kesempurnaan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solat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.</a:t>
            </a:r>
            <a:endParaRPr lang="en-US" sz="3200" b="1" i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762000"/>
            <a:ext cx="8856984" cy="59708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INTISARI KHUTBAH JUMAAT PADA </a:t>
            </a:r>
            <a:r>
              <a:rPr lang="ar-SA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MY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/0</a:t>
            </a:r>
            <a:r>
              <a:rPr lang="ar-SA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MY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/2018</a:t>
            </a:r>
            <a:endParaRPr lang="en-MY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MY" sz="2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TAJUK: 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KELEBIHAN MEMBACA AL QURAN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  <a:p>
            <a:pPr algn="ctr">
              <a:defRPr/>
            </a:pPr>
            <a:endParaRPr lang="en-MY" sz="2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AL QURAN </a:t>
            </a:r>
            <a:r>
              <a:rPr lang="en-MY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ADALAH RAHMAT, PETUNJUK DAN PANDUAN </a:t>
            </a: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HIDUP </a:t>
            </a:r>
            <a:r>
              <a:rPr lang="en-MY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MANUSIA  BERIMAN YANG MELAZIMI BACAANNYA DENGAN IKHLAS SERTA BERSUNGGUH-SUNGGUH MEMAHAMINYA</a:t>
            </a: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  <a:p>
            <a:pPr marL="342900" indent="-342900" algn="just">
              <a:buAutoNum type="arabicPeriod"/>
              <a:defRPr/>
            </a:pPr>
            <a:endParaRPr lang="en-MY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SELAIN </a:t>
            </a:r>
            <a:r>
              <a:rPr lang="en-MY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DARIPADA PANDUAN DAN PENDOMAN HIDUP, ALQURAN JUGA MEMPUNYAI BANYAK KEBAIKAN. ANTARANYA: MEMBACA ALQURAN IALAH IBADAT, IA MEMBERI SYAFAAT DI AKHIRAT KEPADA PEMBACANYA DAN DIMASUKKAN KE DALAM GOLONGAN MALAIKAT YANG MULIA</a:t>
            </a: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  <a:p>
            <a:pPr marL="342900" indent="-342900" algn="just">
              <a:buAutoNum type="arabicPeriod"/>
              <a:defRPr/>
            </a:pPr>
            <a:endParaRPr lang="en-MY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ORANG </a:t>
            </a:r>
            <a:r>
              <a:rPr lang="en-MY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YANG MEMBACA ALQURAN DAN MENGHAYATI AJARANNYA AKAN DIKURNIAKAN KEMULIAAN DI AKHIRAT. ALLAH JUGA MENCURAHKAN RAHMAT DAN KETENANGAN KEPADA JAMAAH YANG BERKUMPUL DI MASJID MEMBACA ALQURAN</a:t>
            </a: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  <a:p>
            <a:pPr marL="342900" indent="-342900" algn="just">
              <a:buAutoNum type="arabicPeriod"/>
              <a:defRPr/>
            </a:pPr>
            <a:endParaRPr lang="en-MY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SETIAP </a:t>
            </a:r>
            <a:r>
              <a:rPr lang="en-MY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MUSLIM HENDAKLAH BOLEH DAN MEMBACA ALQURAN SEBAGAI AGENDA HIDUP HARIAN. SETIAP KALI KHATAM MEMBACANYA, ULANGI LAGI DAN JANGAN BIARKAN RUMAH KITA MENJADI PERKUBURAN KERANA TIDAK BERGEMA DENGAN BACAAN ALQURAN.</a:t>
            </a:r>
            <a:endParaRPr lang="en-MY" b="1" u="sng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990" y="1630740"/>
            <a:ext cx="9029760" cy="2123658"/>
          </a:xfrm>
          <a:prstGeom prst="rect">
            <a:avLst/>
          </a:prstGeom>
          <a:solidFill>
            <a:srgbClr val="00206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أَللَّهُمَّ صَلِّ وَسَلِّـمْ عَلَى سَيِّدِنَا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مـُحَمَّدٍ،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وَصَحْبِهِ الَّذِيْنَ سَارُوْا عَلَى نَـهْجِهِ،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وَتَـمَسَّكُوْا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بِـهَدْيِهِ، وَمَنْ تَبِعَهُمْ بِإِحْسَانٍ إِلَـى يَوْمِ الدِّيْن. </a:t>
            </a:r>
            <a:endParaRPr lang="ms-MY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820616"/>
            <a:ext cx="8286808" cy="209288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260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-Mu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-Mu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pengikutnya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7620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04810" y="2286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496" y="3733800"/>
            <a:ext cx="86419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samada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semasa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senang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semasa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susah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 yang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9525" cmpd="sng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796" y="1676400"/>
            <a:ext cx="9144000" cy="1569660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اتَّـقُوْا اللهَ حَقَّ تُقَاتِهِ فِـى السَّرَّاءِ وَالضَّرَّاءِ، 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فَقَدْ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فَازَ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الـمُتَّـقُوْنَ</a:t>
            </a:r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112693"/>
            <a:ext cx="8949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An-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Nahl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89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4690408"/>
            <a:ext cx="89154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“Dan Kami (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yakni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Allah)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turunkan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wahai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Muhammad)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Kitab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(al-Qur’an)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menjelaskan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tiap-tiap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sesuatu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menjadi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hidayah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petunjuk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serta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membawa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rahmat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berita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menggembirakan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orang-orang Islam”. 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768495"/>
            <a:ext cx="9144000" cy="1569660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وَنَزَّلْنَا عَلَيْكَ الْكِتَابَ تِبْيَانًا لِّكُلِّ شَيْءٍ وَهُدًى وَرَحْمَةً وَبُشْرَىٰ لِلْمُسْلِمِينَ</a:t>
            </a:r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-228600" y="589746"/>
            <a:ext cx="2209800" cy="101045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 Quran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sebagai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petunjuk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762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Kandungan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Al-Quran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merangkumi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676400"/>
            <a:ext cx="7844937" cy="990600"/>
          </a:xfrm>
          <a:prstGeom prst="roundRect">
            <a:avLst>
              <a:gd name="adj" fmla="val 151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Petunjuk, panduan dan rahmat dalam kehidupan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58537" y="3124200"/>
            <a:ext cx="6248400" cy="914400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Lazimi bacaan Al Quran dengan ikhlas dan bersungguh-sungguh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977537" y="3200400"/>
            <a:ext cx="637540" cy="762000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500" dirty="0"/>
          </a:p>
        </p:txBody>
      </p:sp>
      <p:sp>
        <p:nvSpPr>
          <p:cNvPr id="10" name="Rounded Rectangle 9"/>
          <p:cNvSpPr/>
          <p:nvPr/>
        </p:nvSpPr>
        <p:spPr>
          <a:xfrm>
            <a:off x="2358537" y="4191000"/>
            <a:ext cx="6248400" cy="914400"/>
          </a:xfrm>
          <a:prstGeom prst="roundRect">
            <a:avLst>
              <a:gd name="adj" fmla="val 19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Fahami kandungan dan amalkan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977537" y="4267200"/>
            <a:ext cx="637540" cy="7620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500" dirty="0"/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1335330" y="2630731"/>
            <a:ext cx="1066800" cy="834537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856854" y="3219054"/>
            <a:ext cx="2023753" cy="834538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76200"/>
            <a:ext cx="8949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4766608"/>
            <a:ext cx="8915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“Dan al-Qur’an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kami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bahagi-bahagikan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supaya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membacanya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manusia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lambat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tenang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supaya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mudah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dihafaz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difahami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kami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turunkannya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beransur-ansur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”.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844695"/>
            <a:ext cx="9144000" cy="1569660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وَقُرْآنًا فَرَقْنَاهُ لِتَقْرَأَهُ عَلَى النَّاسِ عَلَىٰ مُكْثٍ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وَنَزَّلْنَاهُ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تَنزِيلًا </a:t>
            </a:r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1606</Words>
  <Application>Microsoft Office PowerPoint</Application>
  <PresentationFormat>On-screen Show (4:3)</PresentationFormat>
  <Paragraphs>155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USER</cp:lastModifiedBy>
  <cp:revision>11</cp:revision>
  <dcterms:created xsi:type="dcterms:W3CDTF">2018-03-21T04:47:16Z</dcterms:created>
  <dcterms:modified xsi:type="dcterms:W3CDTF">2018-03-22T01:18:17Z</dcterms:modified>
</cp:coreProperties>
</file>